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C7E7"/>
    <a:srgbClr val="66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73" d="100"/>
          <a:sy n="73" d="100"/>
        </p:scale>
        <p:origin x="21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9C3AD1-96F7-4474-9C74-E0F07F342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88F6369-B246-4463-818B-010897900B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995744-F7D5-4540-B8CD-201E736E2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15F6-CA2B-4799-BA71-169DCC421205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262A1C-3BE1-41BD-A8F8-E82D5703F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763A68-AD24-4E20-AFB5-786E8A68C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F7BF-9878-445F-A7D3-0DE095056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672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6AC60A-D411-4E0D-AB6E-9E2885253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052F7A4-E44B-44D6-9028-61E2BA5FA9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B4E601-AE02-4AAE-AFA2-EC0C4814A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15F6-CA2B-4799-BA71-169DCC421205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E112FF-2879-403C-838B-BAE52BD8A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C1DE5B3-F57C-46C3-9F2C-C5935272B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F7BF-9878-445F-A7D3-0DE095056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130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D893883-A3C3-4F5E-BA25-4EBD3F3E8A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8AFE433-D75F-4C21-A569-F65F6A70D9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D5FC61-5C52-4C01-BF69-7A00FA7A2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15F6-CA2B-4799-BA71-169DCC421205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C58730-996D-4E79-9244-E8FA8083E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C8C941-E751-4A8D-806E-1BDC8B84D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F7BF-9878-445F-A7D3-0DE095056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913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54AD80-AA34-477A-B17C-0862F58FB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F92889-1794-4C87-95F8-FE30BFE781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9C1FD9-D154-4D6B-BFEF-EC4DF1F32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15F6-CA2B-4799-BA71-169DCC421205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FDD9C2-F808-47FA-9F04-CBCBB85F1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878666-0E7D-46D0-949A-6D3FD0D90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F7BF-9878-445F-A7D3-0DE095056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573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4A8F5F-A6DB-4840-967A-6D13125C3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470AAA-5674-40E4-8243-18DA53576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D2E1DA-4E78-46EB-B507-15D6EDACB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15F6-CA2B-4799-BA71-169DCC421205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47A619-9DB3-4197-ABF3-838374E3C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D88CF0-6732-421A-A44E-17F4B3793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F7BF-9878-445F-A7D3-0DE095056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1998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BC5467-32B1-4BDC-85C2-B1B071B43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248DC0-2F74-478A-B4B5-793086C297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BDA2D7F-E2A5-4FB9-AE99-30DD2BFFD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6865946-B625-40ED-8A3A-7211714EA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15F6-CA2B-4799-BA71-169DCC421205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36C0F19-F4EB-4FC7-A410-E14573DD5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34E1F1-FC6B-4EC4-95E1-1011C0EFE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F7BF-9878-445F-A7D3-0DE095056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0408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27E1E2-490D-41EF-8841-F869BE84A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816DA1-B64D-4CE2-9B77-0B84DCE6B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49AF52F-93DB-47A2-B8C9-6F81355723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07AB8B0-C2AA-4D73-A763-7423C79170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A949A32-A1EA-402A-846D-727992E9C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CA2E019-9ACE-409C-BCF9-5E7E14A0D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15F6-CA2B-4799-BA71-169DCC421205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E419D7D-8FDF-485C-999C-42401C9A9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18DCEC6-72DE-4C64-9D7E-5D660C472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F7BF-9878-445F-A7D3-0DE095056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065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84ABBC-EAA6-49A1-A8E3-185B58CA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6DE5FCF-4249-45D7-B267-8F4F28C47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15F6-CA2B-4799-BA71-169DCC421205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1417E74-4D22-4B8F-9246-111CB12FC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548A416-FE26-4BB8-86C6-D39650FA2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F7BF-9878-445F-A7D3-0DE095056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843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70E369C-5D73-491E-99C9-17D14CE35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15F6-CA2B-4799-BA71-169DCC421205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56D6067-03D4-4C08-9711-3719B2F2E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7A2B34-2008-4287-85DB-C79FE544C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F7BF-9878-445F-A7D3-0DE095056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8119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FC00CD-06D1-467F-95C0-22538F95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B34D71-571F-4CB7-88CB-D2EB233CC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76EF5E5-97EA-46F4-B03E-30F33BA3CC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B6AF18E-BB10-4F28-A40F-B13CD52B9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15F6-CA2B-4799-BA71-169DCC421205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FB023E3-0942-4370-9442-211F9E291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0AF1D8-80F5-4B38-AD33-7FBE442D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F7BF-9878-445F-A7D3-0DE095056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14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B6E8FF-BD82-4D11-A07B-B4EE50F46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DEC7001-B40E-48CB-9825-048ADAF17D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FB24CE-F678-41EA-AE8A-7D59B4A17D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C9AFC5-A5E4-42A2-911B-57E1566B6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15F6-CA2B-4799-BA71-169DCC421205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5800F9-406E-4D7F-85C9-EADB94C41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D4AC5DA-C43F-4182-949A-743327A9B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F7BF-9878-445F-A7D3-0DE095056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81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D82682-37D4-4184-A829-B932296C2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7BED85C-9373-454D-B41D-BD6CBF64A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D48B90-28F8-4F67-B758-DAF837E2CD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315F6-CA2B-4799-BA71-169DCC421205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C591FA-20DE-4F23-93EA-83C7AB174D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B55285-E0C6-4EB9-9A48-02BA906A4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2F7BF-9878-445F-A7D3-0DE095056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653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DDAC75B3-8FF0-4393-BC4C-B9A3972C929A}"/>
              </a:ext>
            </a:extLst>
          </p:cNvPr>
          <p:cNvSpPr/>
          <p:nvPr/>
        </p:nvSpPr>
        <p:spPr>
          <a:xfrm>
            <a:off x="209548" y="2763610"/>
            <a:ext cx="2098222" cy="133077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400" b="1" dirty="0">
                <a:solidFill>
                  <a:srgbClr val="C00000"/>
                </a:solidFill>
              </a:rPr>
              <a:t>LE CARNAVAL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7B22F72-D953-47F8-907B-E710CEB2F48F}"/>
              </a:ext>
            </a:extLst>
          </p:cNvPr>
          <p:cNvSpPr/>
          <p:nvPr/>
        </p:nvSpPr>
        <p:spPr>
          <a:xfrm>
            <a:off x="2307770" y="1077686"/>
            <a:ext cx="2677886" cy="11430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dirty="0"/>
              <a:t>fête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083FF49A-CE7A-466A-A5C2-C6002FEDF000}"/>
              </a:ext>
            </a:extLst>
          </p:cNvPr>
          <p:cNvSpPr/>
          <p:nvPr/>
        </p:nvSpPr>
        <p:spPr>
          <a:xfrm>
            <a:off x="2307770" y="4694464"/>
            <a:ext cx="2677886" cy="1143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dirty="0"/>
              <a:t>déguisement</a:t>
            </a:r>
            <a:endParaRPr lang="fr-FR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2FA2204-D568-45B0-9970-35096CAFFCF6}"/>
              </a:ext>
            </a:extLst>
          </p:cNvPr>
          <p:cNvSpPr/>
          <p:nvPr/>
        </p:nvSpPr>
        <p:spPr>
          <a:xfrm>
            <a:off x="5913663" y="152400"/>
            <a:ext cx="1915887" cy="925286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dirty="0">
                <a:solidFill>
                  <a:srgbClr val="7030A0"/>
                </a:solidFill>
              </a:rPr>
              <a:t>Mardi gras – </a:t>
            </a:r>
          </a:p>
          <a:p>
            <a:pPr algn="ctr"/>
            <a:r>
              <a:rPr lang="fr-FR" sz="1400" dirty="0">
                <a:solidFill>
                  <a:srgbClr val="7030A0"/>
                </a:solidFill>
              </a:rPr>
              <a:t>Nice – Venise</a:t>
            </a:r>
          </a:p>
          <a:p>
            <a:pPr algn="ctr"/>
            <a:r>
              <a:rPr lang="fr-FR" sz="1400" dirty="0">
                <a:solidFill>
                  <a:srgbClr val="7030A0"/>
                </a:solidFill>
              </a:rPr>
              <a:t>Dunkerque </a:t>
            </a:r>
            <a:r>
              <a:rPr lang="fr-FR" sz="1400">
                <a:solidFill>
                  <a:srgbClr val="7030A0"/>
                </a:solidFill>
              </a:rPr>
              <a:t>– Rio</a:t>
            </a:r>
            <a:endParaRPr lang="fr-FR" sz="1400" dirty="0">
              <a:solidFill>
                <a:srgbClr val="7030A0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79B87539-1043-4334-A3E8-1D9F2AA0CCAE}"/>
              </a:ext>
            </a:extLst>
          </p:cNvPr>
          <p:cNvSpPr/>
          <p:nvPr/>
        </p:nvSpPr>
        <p:spPr>
          <a:xfrm>
            <a:off x="6550476" y="1186543"/>
            <a:ext cx="1915887" cy="925286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dirty="0">
                <a:solidFill>
                  <a:srgbClr val="7030A0"/>
                </a:solidFill>
              </a:rPr>
              <a:t>Confettis</a:t>
            </a:r>
          </a:p>
          <a:p>
            <a:pPr algn="ctr"/>
            <a:r>
              <a:rPr lang="fr-FR" sz="1400" dirty="0">
                <a:solidFill>
                  <a:srgbClr val="7030A0"/>
                </a:solidFill>
              </a:rPr>
              <a:t>Serpentins</a:t>
            </a:r>
          </a:p>
          <a:p>
            <a:pPr algn="ctr"/>
            <a:r>
              <a:rPr lang="fr-FR" sz="1400" dirty="0">
                <a:solidFill>
                  <a:srgbClr val="7030A0"/>
                </a:solidFill>
              </a:rPr>
              <a:t>Parade, fanfare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D31C6DE5-8127-486E-B55B-40C448993C8E}"/>
              </a:ext>
            </a:extLst>
          </p:cNvPr>
          <p:cNvSpPr/>
          <p:nvPr/>
        </p:nvSpPr>
        <p:spPr>
          <a:xfrm>
            <a:off x="5913661" y="2220686"/>
            <a:ext cx="1915887" cy="925286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dirty="0">
                <a:solidFill>
                  <a:srgbClr val="7030A0"/>
                </a:solidFill>
              </a:rPr>
              <a:t>Crêpes, beignets</a:t>
            </a:r>
          </a:p>
          <a:p>
            <a:pPr algn="ctr"/>
            <a:r>
              <a:rPr lang="fr-FR" sz="1400" dirty="0">
                <a:solidFill>
                  <a:srgbClr val="7030A0"/>
                </a:solidFill>
              </a:rPr>
              <a:t>Friandises</a:t>
            </a:r>
          </a:p>
          <a:p>
            <a:pPr algn="ctr"/>
            <a:r>
              <a:rPr lang="fr-FR" sz="1400" dirty="0">
                <a:solidFill>
                  <a:srgbClr val="7030A0"/>
                </a:solidFill>
              </a:rPr>
              <a:t>Gaufres, brioche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6C185EF8-D8E1-4A52-A121-6DD4DB2F1A3E}"/>
              </a:ext>
            </a:extLst>
          </p:cNvPr>
          <p:cNvSpPr/>
          <p:nvPr/>
        </p:nvSpPr>
        <p:spPr>
          <a:xfrm>
            <a:off x="5913661" y="3712028"/>
            <a:ext cx="1915887" cy="92528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maquillage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F0EFD5C6-35A5-471C-B07C-E985ADAFE3D3}"/>
              </a:ext>
            </a:extLst>
          </p:cNvPr>
          <p:cNvSpPr/>
          <p:nvPr/>
        </p:nvSpPr>
        <p:spPr>
          <a:xfrm>
            <a:off x="6550476" y="4740727"/>
            <a:ext cx="1915887" cy="92528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costume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AE8AEAB9-7E67-49B2-A0FB-C14BB0E4BC72}"/>
              </a:ext>
            </a:extLst>
          </p:cNvPr>
          <p:cNvSpPr/>
          <p:nvPr/>
        </p:nvSpPr>
        <p:spPr>
          <a:xfrm>
            <a:off x="5913659" y="5780314"/>
            <a:ext cx="1915887" cy="92528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masques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896537B6-82C6-4F19-8987-362CC29DBD45}"/>
              </a:ext>
            </a:extLst>
          </p:cNvPr>
          <p:cNvSpPr/>
          <p:nvPr/>
        </p:nvSpPr>
        <p:spPr>
          <a:xfrm>
            <a:off x="9394368" y="4094389"/>
            <a:ext cx="1915887" cy="925286"/>
          </a:xfrm>
          <a:prstGeom prst="ellipse">
            <a:avLst/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dirty="0">
                <a:solidFill>
                  <a:srgbClr val="7030A0"/>
                </a:solidFill>
              </a:rPr>
              <a:t>Pierrot, Colombine,</a:t>
            </a:r>
          </a:p>
          <a:p>
            <a:pPr algn="ctr"/>
            <a:r>
              <a:rPr lang="fr-FR" sz="1400" dirty="0">
                <a:solidFill>
                  <a:srgbClr val="7030A0"/>
                </a:solidFill>
              </a:rPr>
              <a:t>Polichinelle, Arlequin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E80A4DDE-5AB5-49EB-9C49-66485F84A955}"/>
              </a:ext>
            </a:extLst>
          </p:cNvPr>
          <p:cNvSpPr/>
          <p:nvPr/>
        </p:nvSpPr>
        <p:spPr>
          <a:xfrm>
            <a:off x="9354013" y="5203370"/>
            <a:ext cx="1915887" cy="925286"/>
          </a:xfrm>
          <a:prstGeom prst="ellipse">
            <a:avLst/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dirty="0">
                <a:solidFill>
                  <a:srgbClr val="7030A0"/>
                </a:solidFill>
              </a:rPr>
              <a:t>Princesse, héros, sorcière, vampire,</a:t>
            </a:r>
          </a:p>
          <a:p>
            <a:pPr algn="ctr"/>
            <a:r>
              <a:rPr lang="fr-FR" sz="1400" dirty="0">
                <a:solidFill>
                  <a:srgbClr val="7030A0"/>
                </a:solidFill>
              </a:rPr>
              <a:t>chevalier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B3972327-B5A7-483B-8F80-117969D63086}"/>
              </a:ext>
            </a:extLst>
          </p:cNvPr>
          <p:cNvCxnSpPr>
            <a:stCxn id="4" idx="7"/>
            <a:endCxn id="5" idx="3"/>
          </p:cNvCxnSpPr>
          <p:nvPr/>
        </p:nvCxnSpPr>
        <p:spPr>
          <a:xfrm flipV="1">
            <a:off x="2000493" y="2053298"/>
            <a:ext cx="699444" cy="90520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A6C07BE3-DCB2-4F53-9ECE-39E11B4DD5F0}"/>
              </a:ext>
            </a:extLst>
          </p:cNvPr>
          <p:cNvCxnSpPr>
            <a:cxnSpLocks/>
            <a:stCxn id="4" idx="5"/>
            <a:endCxn id="6" idx="1"/>
          </p:cNvCxnSpPr>
          <p:nvPr/>
        </p:nvCxnSpPr>
        <p:spPr>
          <a:xfrm>
            <a:off x="2000493" y="3899501"/>
            <a:ext cx="699444" cy="96235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DDB82E31-8CAD-4F9C-83D9-65181039F4D7}"/>
              </a:ext>
            </a:extLst>
          </p:cNvPr>
          <p:cNvCxnSpPr>
            <a:cxnSpLocks/>
          </p:cNvCxnSpPr>
          <p:nvPr/>
        </p:nvCxnSpPr>
        <p:spPr>
          <a:xfrm flipV="1">
            <a:off x="4985656" y="615043"/>
            <a:ext cx="928007" cy="10341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23D1DCAF-63DA-45FB-BFFB-225D62AF1445}"/>
              </a:ext>
            </a:extLst>
          </p:cNvPr>
          <p:cNvCxnSpPr>
            <a:cxnSpLocks/>
          </p:cNvCxnSpPr>
          <p:nvPr/>
        </p:nvCxnSpPr>
        <p:spPr>
          <a:xfrm>
            <a:off x="4985656" y="1649186"/>
            <a:ext cx="156482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84DAC6F0-F13D-41D3-B047-1AF6979CB514}"/>
              </a:ext>
            </a:extLst>
          </p:cNvPr>
          <p:cNvCxnSpPr>
            <a:cxnSpLocks/>
          </p:cNvCxnSpPr>
          <p:nvPr/>
        </p:nvCxnSpPr>
        <p:spPr>
          <a:xfrm>
            <a:off x="4985656" y="1649186"/>
            <a:ext cx="928005" cy="10341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87E4E99E-EAA6-4819-B268-8B3B180C83C5}"/>
              </a:ext>
            </a:extLst>
          </p:cNvPr>
          <p:cNvCxnSpPr>
            <a:cxnSpLocks/>
          </p:cNvCxnSpPr>
          <p:nvPr/>
        </p:nvCxnSpPr>
        <p:spPr>
          <a:xfrm flipV="1">
            <a:off x="4985656" y="4200524"/>
            <a:ext cx="928005" cy="109129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8A77FA12-D314-4347-B5C8-7306966141D7}"/>
              </a:ext>
            </a:extLst>
          </p:cNvPr>
          <p:cNvCxnSpPr>
            <a:cxnSpLocks/>
          </p:cNvCxnSpPr>
          <p:nvPr/>
        </p:nvCxnSpPr>
        <p:spPr>
          <a:xfrm flipV="1">
            <a:off x="4985656" y="5229223"/>
            <a:ext cx="1564820" cy="6618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DF50D725-2E58-4DB4-8690-D55FD62C28C3}"/>
              </a:ext>
            </a:extLst>
          </p:cNvPr>
          <p:cNvCxnSpPr>
            <a:cxnSpLocks/>
          </p:cNvCxnSpPr>
          <p:nvPr/>
        </p:nvCxnSpPr>
        <p:spPr>
          <a:xfrm>
            <a:off x="4965479" y="5291817"/>
            <a:ext cx="948180" cy="97699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E08B8CDC-AF05-4595-9236-E1B50D3AC329}"/>
              </a:ext>
            </a:extLst>
          </p:cNvPr>
          <p:cNvCxnSpPr>
            <a:cxnSpLocks/>
          </p:cNvCxnSpPr>
          <p:nvPr/>
        </p:nvCxnSpPr>
        <p:spPr>
          <a:xfrm flipV="1">
            <a:off x="8466363" y="4582885"/>
            <a:ext cx="928005" cy="64633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32CE2CE0-9112-4CB6-8FEC-FBACBE8A85BF}"/>
              </a:ext>
            </a:extLst>
          </p:cNvPr>
          <p:cNvCxnSpPr>
            <a:cxnSpLocks/>
          </p:cNvCxnSpPr>
          <p:nvPr/>
        </p:nvCxnSpPr>
        <p:spPr>
          <a:xfrm>
            <a:off x="8466363" y="5229223"/>
            <a:ext cx="887650" cy="4626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3619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</Words>
  <Application>Microsoft Office PowerPoint</Application>
  <PresentationFormat>Grand écran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4</cp:revision>
  <dcterms:created xsi:type="dcterms:W3CDTF">2022-01-26T18:01:06Z</dcterms:created>
  <dcterms:modified xsi:type="dcterms:W3CDTF">2022-03-26T16:55:15Z</dcterms:modified>
</cp:coreProperties>
</file>